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</p:sldIdLst>
  <p:sldSz cx="9144000" cy="5143500" type="screen16x9"/>
  <p:notesSz cx="6858000" cy="9144000"/>
  <p:embeddedFontLst>
    <p:embeddedFont>
      <p:font typeface="Helvetica Neue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8" y="22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31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CBTZh41Ri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CBTZh41Ri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avLst/>
            <a:gdLst/>
            <a:ahLst/>
            <a:cxnLst/>
            <a:rect l="l" t="t" r="r" b="b"/>
            <a:pathLst>
              <a:path w="164087" h="33768" extrusionOk="0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avLst/>
            <a:gdLst/>
            <a:ahLst/>
            <a:cxnLst/>
            <a:rect l="l" t="t" r="r" b="b"/>
            <a:pathLst>
              <a:path w="162404" h="39871" extrusionOk="0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avLst/>
            <a:gdLst/>
            <a:ahLst/>
            <a:cxnLst/>
            <a:rect l="l" t="t" r="r" b="b"/>
            <a:pathLst>
              <a:path w="162404" h="39871" extrusionOk="0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avLst/>
            <a:gdLst/>
            <a:ahLst/>
            <a:cxnLst/>
            <a:rect l="l" t="t" r="r" b="b"/>
            <a:pathLst>
              <a:path w="156514" h="44439" extrusionOk="0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rot="10800000" flipH="1">
            <a:off x="3702536" y="3114425"/>
            <a:ext cx="1431900" cy="300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 0 0 1 5 -3 -12 7 6 9 -18 -3 9 2 5 -4 0 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rot="10800000" flipH="1">
            <a:off x="2705638" y="2078400"/>
            <a:ext cx="366300" cy="1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42"/>
          <p:cNvCxnSpPr/>
          <p:nvPr/>
        </p:nvCxnSpPr>
        <p:spPr>
          <a:xfrm rot="10800000" flipH="1">
            <a:off x="4095884" y="2835725"/>
            <a:ext cx="381900" cy="21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rot="10800000" flipH="1">
            <a:off x="5325487" y="2840975"/>
            <a:ext cx="660900" cy="1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lang="ru" b="1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rot="10800000" flipH="1">
            <a:off x="1228312" y="2122919"/>
            <a:ext cx="4767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/>
              <a:t>30 x 30 x 5</a:t>
            </a:r>
            <a:endParaRPr sz="1300" b="1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32*32</a:t>
            </a:r>
            <a:endParaRPr sz="1200" b="1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/>
              <a:t>28 x 28 x 3</a:t>
            </a:r>
            <a:endParaRPr sz="1300" b="1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lang="ru" sz="1100" b="1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l="-49835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l="-49835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l="-49835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rot="10800000" flipH="1">
            <a:off x="3319800" y="1941647"/>
            <a:ext cx="1730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rot="10800000" flipH="1">
            <a:off x="3377525" y="3267372"/>
            <a:ext cx="1730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8    12    2     0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34   70   37    4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112 100  25  12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 smtClean="0"/>
              <a:t>GAN</a:t>
            </a:r>
            <a:endParaRPr sz="2000" dirty="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64" descr="Full paper - https://arxiv.org/pdf/1808.07371.pdf&#10;&#10;Website - https://carolineec.github.io/everybody_dance_now/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5" descr="Full paper - https://arxiv.org/pdf/1808.07371.pdf&#10;&#10;Website - https://carolineec.github.io/everybody_dance_now/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971</Words>
  <Application>Microsoft Office PowerPoint</Application>
  <PresentationFormat>Экран (16:9)</PresentationFormat>
  <Paragraphs>271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3" baseType="lpstr">
      <vt:lpstr>Arial</vt:lpstr>
      <vt:lpstr>Helvetica Neue</vt:lpstr>
      <vt:lpstr>Simple Light</vt:lpstr>
      <vt:lpstr>Convolutional Neural Networks</vt:lpstr>
      <vt:lpstr>ImageNet</vt:lpstr>
      <vt:lpstr>Презентация PowerPoint</vt:lpstr>
      <vt:lpstr>ImageNet Timeline</vt:lpstr>
      <vt:lpstr>ImageNet Timeline</vt:lpstr>
      <vt:lpstr>AlexNet</vt:lpstr>
      <vt:lpstr>ImageNet Timeline</vt:lpstr>
      <vt:lpstr>Сверточные нейронные сети</vt:lpstr>
      <vt:lpstr>Презентация PowerPoint</vt:lpstr>
      <vt:lpstr>Презентация PowerPoint</vt:lpstr>
      <vt:lpstr>Презентация PowerPoint</vt:lpstr>
      <vt:lpstr>Классификация картинок полносвязной сетью:</vt:lpstr>
      <vt:lpstr>Презентация PowerPoint</vt:lpstr>
      <vt:lpstr>Презентация PowerPoint</vt:lpstr>
      <vt:lpstr>Свертка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Pooling</vt:lpstr>
      <vt:lpstr>Pooling</vt:lpstr>
      <vt:lpstr>Презентация PowerPoint</vt:lpstr>
      <vt:lpstr>Презентация PowerPoint</vt:lpstr>
      <vt:lpstr>Pooling layer</vt:lpstr>
      <vt:lpstr>AlexNet</vt:lpstr>
      <vt:lpstr>Задачи компьютерного зрения (CV)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cp:lastModifiedBy>Эмиль</cp:lastModifiedBy>
  <cp:revision>3</cp:revision>
  <dcterms:modified xsi:type="dcterms:W3CDTF">2022-05-06T14:33:18Z</dcterms:modified>
</cp:coreProperties>
</file>